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nek Malayalam" panose="020B0604020202020204" charset="0"/>
      <p:regular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52" d="100"/>
          <a:sy n="152" d="100"/>
        </p:scale>
        <p:origin x="4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1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iaC7i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9oApvyBaaXP7uWd77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Кандалакша, ул. Новая, 8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Кандалакша, ул. Новая, 8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18+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3595,1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й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этажа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Кандалакша, ул. Новая, 8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78126" y="-161756"/>
            <a:ext cx="4665874" cy="5451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8" y="2366780"/>
            <a:ext cx="4488181" cy="2786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6302" y="2366780"/>
            <a:ext cx="4326255" cy="2776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Кандалакша, ул. Новая, 8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226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Inter</vt:lpstr>
      <vt:lpstr>Calibri</vt:lpstr>
      <vt:lpstr>Arial</vt:lpstr>
      <vt:lpstr>Anek Malayalam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Астапов Вадим Андреевич</cp:lastModifiedBy>
  <cp:revision>30</cp:revision>
  <dcterms:created xsi:type="dcterms:W3CDTF">2026-04-09T08:38:06Z</dcterms:created>
  <dcterms:modified xsi:type="dcterms:W3CDTF">2026-04-22T06:24:20Z</dcterms:modified>
</cp:coreProperties>
</file>